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0" d="100"/>
          <a:sy n="90" d="100"/>
        </p:scale>
        <p:origin x="1234"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11/16/2024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11/16/2024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11/16/2024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11/16/2024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‹nr.›</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11/16/2024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‹nr.›</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Cultuurverslag Nederland</a:t>
            </a:r>
          </a:p>
        </p:txBody>
      </p:sp>
      <p:sp>
        <p:nvSpPr>
          <p:cNvPr id="3" name="Subtitle 2"/>
          <p:cNvSpPr>
            <a:spLocks noGrp="1"/>
          </p:cNvSpPr>
          <p:nvPr>
            <p:ph type="subTitle" idx="1"/>
          </p:nvPr>
        </p:nvSpPr>
        <p:spPr/>
        <p:txBody>
          <a:bodyPr/>
          <a:lstStyle/>
          <a:p>
            <a:r>
              <a:t>Een persoonlijke kijk door een 14-jarige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Geschiedenis en Symbolen</a:t>
            </a:r>
          </a:p>
        </p:txBody>
      </p:sp>
      <p:sp>
        <p:nvSpPr>
          <p:cNvPr id="3" name="Content Placeholder 2"/>
          <p:cNvSpPr>
            <a:spLocks noGrp="1"/>
          </p:cNvSpPr>
          <p:nvPr>
            <p:ph idx="1"/>
          </p:nvPr>
        </p:nvSpPr>
        <p:spPr/>
        <p:txBody>
          <a:bodyPr/>
          <a:lstStyle/>
          <a:p>
            <a:r>
              <a:t>Nederland heeft een rijke geschiedenis, met bijvoorbeeld de Gouden Eeuw. Dat was de tijd van de VOC, maar ook van grote schilders en ontdekkingsreizen. Wat veel mensen niet weten, is dat Nederland ook donkere periodes heeft gehad, zoals de slavernij. Toch zijn er veel mooie dingen, zoals onze molens, tulpen en kaasmarkten. Die dingen zie je ook vaak als symbolen van Nederland.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Mijn Ervaring met Nederland</a:t>
            </a:r>
          </a:p>
        </p:txBody>
      </p:sp>
      <p:sp>
        <p:nvSpPr>
          <p:cNvPr id="3" name="Content Placeholder 2"/>
          <p:cNvSpPr>
            <a:spLocks noGrp="1"/>
          </p:cNvSpPr>
          <p:nvPr>
            <p:ph idx="1"/>
          </p:nvPr>
        </p:nvSpPr>
        <p:spPr/>
        <p:txBody>
          <a:bodyPr/>
          <a:lstStyle/>
          <a:p>
            <a:r>
              <a:t>Ik vind Nederland een fijn land om in te wonen. Het is veilig, je kunt je mening geven, en alles is goed geregeld, zoals het openbaar vervoer. Soms vind ik het weer wel irritant, vooral de regen. Maar ik denk dat dat erbij hoort. Wat ik het mooiste vind aan Nederland, is hoe we samen veel dingen doen, zoals schaatsen op natuurijs (als dat ooit nog eens gebeurt).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Slot</a:t>
            </a:r>
          </a:p>
        </p:txBody>
      </p:sp>
      <p:sp>
        <p:nvSpPr>
          <p:cNvPr id="3" name="Content Placeholder 2"/>
          <p:cNvSpPr>
            <a:spLocks noGrp="1"/>
          </p:cNvSpPr>
          <p:nvPr>
            <p:ph idx="1"/>
          </p:nvPr>
        </p:nvSpPr>
        <p:spPr/>
        <p:txBody>
          <a:bodyPr/>
          <a:lstStyle/>
          <a:p>
            <a:r>
              <a:t>Dit was mijn verslag over de Nederlandse cultuur. Voor mij gaat het vooral om gezelligheid, vrijheid, en praktische dingen, zoals fietsen en makkelijke kleding. Ik ben benieuwd hoe andere mensen Nederland zien. Wat zou jij denken als je aan Nederland denkt?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Inleiding</a:t>
            </a:r>
          </a:p>
        </p:txBody>
      </p:sp>
      <p:sp>
        <p:nvSpPr>
          <p:cNvPr id="3" name="Content Placeholder 2"/>
          <p:cNvSpPr>
            <a:spLocks noGrp="1"/>
          </p:cNvSpPr>
          <p:nvPr>
            <p:ph idx="1"/>
          </p:nvPr>
        </p:nvSpPr>
        <p:spPr/>
        <p:txBody>
          <a:bodyPr/>
          <a:lstStyle/>
          <a:p>
            <a:r>
              <a:t>Hoi, ik ben Emma, 14 jaar oud, en ik woon in Nederland. Nederland is het land waar ik ben geboren en opgegroeid, en ik vind het leuk om wat te vertellen over onze cultuur. Als ik aan Nederland denk, dan zie ik tulpen, fietsen, en kaarsrechte dijken voor me. Maar er is natuurlijk nog veel meer dan dat!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Taal</a:t>
            </a:r>
          </a:p>
        </p:txBody>
      </p:sp>
      <p:sp>
        <p:nvSpPr>
          <p:cNvPr id="3" name="Content Placeholder 2"/>
          <p:cNvSpPr>
            <a:spLocks noGrp="1"/>
          </p:cNvSpPr>
          <p:nvPr>
            <p:ph idx="1"/>
          </p:nvPr>
        </p:nvSpPr>
        <p:spPr/>
        <p:txBody>
          <a:bodyPr/>
          <a:lstStyle/>
          <a:p>
            <a:r>
              <a:t>In Nederland spreken we natuurlijk Nederlands, en bijna iedereen leert ook Engels op school. Ik vind het grappig dat we soms Engelse woorden gebruiken, zoals “chillen” of “sorry”, alsof het helemaal normaal is. Wat ik leuk vind aan het Nederlands, zijn onze spreekwoorden. Bijvoorbeeld 'maak van een mug geen olifant' – dat betekent dat je niet moet overdrijven.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Tradities en Feesten</a:t>
            </a:r>
          </a:p>
        </p:txBody>
      </p:sp>
      <p:sp>
        <p:nvSpPr>
          <p:cNvPr id="3" name="Content Placeholder 2"/>
          <p:cNvSpPr>
            <a:spLocks noGrp="1"/>
          </p:cNvSpPr>
          <p:nvPr>
            <p:ph idx="1"/>
          </p:nvPr>
        </p:nvSpPr>
        <p:spPr/>
        <p:txBody>
          <a:bodyPr/>
          <a:lstStyle/>
          <a:p>
            <a:r>
              <a:t>Nederland heeft veel leuke feestdagen. Sinterklaas is mijn favoriet, want ik vind het gezellig om met familie surprises en gedichten te maken. We vieren ook Koningsdag, waar iedereen in het oranje gekleed gaat en er overal vrijmarkten en muziek zijn. Dat is typisch Nederlands: gezellig samen dingen doen.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Eten en Drinken</a:t>
            </a:r>
          </a:p>
        </p:txBody>
      </p:sp>
      <p:sp>
        <p:nvSpPr>
          <p:cNvPr id="3" name="Content Placeholder 2"/>
          <p:cNvSpPr>
            <a:spLocks noGrp="1"/>
          </p:cNvSpPr>
          <p:nvPr>
            <p:ph idx="1"/>
          </p:nvPr>
        </p:nvSpPr>
        <p:spPr/>
        <p:txBody>
          <a:bodyPr/>
          <a:lstStyle/>
          <a:p>
            <a:r>
              <a:t>Eerlijk gezegd denk ik dat ons eten een beetje simpel is. We eten veel aardappels, groenten en vlees. Maar er zijn ook typisch Nederlandse snacks, zoals stroopwafels, bitterballen en drop. Ik ben zelf niet zo dol op drop, maar mijn oma eet het elke dag. Wat ik wel superlekker vind, is poffertjes. Dat hoort echt bij feestjes of de kermis.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Kleding en Uiterlijk</a:t>
            </a:r>
          </a:p>
        </p:txBody>
      </p:sp>
      <p:sp>
        <p:nvSpPr>
          <p:cNvPr id="3" name="Content Placeholder 2"/>
          <p:cNvSpPr>
            <a:spLocks noGrp="1"/>
          </p:cNvSpPr>
          <p:nvPr>
            <p:ph idx="1"/>
          </p:nvPr>
        </p:nvSpPr>
        <p:spPr/>
        <p:txBody>
          <a:bodyPr/>
          <a:lstStyle/>
          <a:p>
            <a:r>
              <a:t>In Nederland hebben we niet echt traditionele kleding, behalve dan de klompen en klederdracht van vroeger. Nu dragen mensen vooral makkelijke kleren, zoals spijkerbroeken en sneakers. Nederlanders vinden het belangrijk dat het handig is, niet per se dat het er heel chic uitziet.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Kunst en Muziek</a:t>
            </a:r>
          </a:p>
        </p:txBody>
      </p:sp>
      <p:sp>
        <p:nvSpPr>
          <p:cNvPr id="3" name="Content Placeholder 2"/>
          <p:cNvSpPr>
            <a:spLocks noGrp="1"/>
          </p:cNvSpPr>
          <p:nvPr>
            <p:ph idx="1"/>
          </p:nvPr>
        </p:nvSpPr>
        <p:spPr/>
        <p:txBody>
          <a:bodyPr/>
          <a:lstStyle/>
          <a:p>
            <a:r>
              <a:t>Nederland staat bekend om beroemde schilders zoals Rembrandt en Van Gogh. Ik ben een keer naar het Rijksmuseum geweest en daar zag ik 'De Nachtwacht'. Het was veel groter dan ik had gedacht! Wat muziek betreft, hebben we veel festivals, zoals Pinkpop en Lowlands. Zelf luister ik naar Davina Michelle en soms naar oude Nederlandse liedjes, zoals van André Hazes. Mijn ouders zingen dat graag mee.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Familie en Gemeenschap</a:t>
            </a:r>
          </a:p>
        </p:txBody>
      </p:sp>
      <p:sp>
        <p:nvSpPr>
          <p:cNvPr id="3" name="Content Placeholder 2"/>
          <p:cNvSpPr>
            <a:spLocks noGrp="1"/>
          </p:cNvSpPr>
          <p:nvPr>
            <p:ph idx="1"/>
          </p:nvPr>
        </p:nvSpPr>
        <p:spPr/>
        <p:txBody>
          <a:bodyPr/>
          <a:lstStyle/>
          <a:p>
            <a:r>
              <a:t>In Nederland is familie belangrijk, maar iedereen is ook best wel zelfstandig. Ik vind het fijn dat je je mening mag geven, ook als je jong bent. In mijn familie eten we bijna elke avond samen, wat ik gezellig vind. Nederland is een land waar mensen elkaar graag helpen, bijvoorbeeld bij buurtfeesten of Koningsdag.</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Religie en Diversiteit</a:t>
            </a:r>
          </a:p>
        </p:txBody>
      </p:sp>
      <p:sp>
        <p:nvSpPr>
          <p:cNvPr id="3" name="Content Placeholder 2"/>
          <p:cNvSpPr>
            <a:spLocks noGrp="1"/>
          </p:cNvSpPr>
          <p:nvPr>
            <p:ph idx="1"/>
          </p:nvPr>
        </p:nvSpPr>
        <p:spPr/>
        <p:txBody>
          <a:bodyPr/>
          <a:lstStyle/>
          <a:p>
            <a:r>
              <a:t>Nederland is heel divers. Sommige mensen geloven in God, anderen niet, en dat maakt hier eigenlijk niet uit. Er zijn kerken, moskeeën, tempels en synagogen. Iedereen mag zelf kiezen wat hij of zij gelooft. In mijn klas vieren we soms ook feestdagen van andere landen, zoals het Suikerfeest.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TotalTime>
  <Words>746</Words>
  <Application>Microsoft Office PowerPoint</Application>
  <PresentationFormat>Diavoorstelling (4:3)</PresentationFormat>
  <Paragraphs>24</Paragraphs>
  <Slides>12</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12</vt:i4>
      </vt:variant>
    </vt:vector>
  </HeadingPairs>
  <TitlesOfParts>
    <vt:vector size="15" baseType="lpstr">
      <vt:lpstr>Arial</vt:lpstr>
      <vt:lpstr>Calibri</vt:lpstr>
      <vt:lpstr>Office Theme</vt:lpstr>
      <vt:lpstr>Cultuurverslag Nederland</vt:lpstr>
      <vt:lpstr>Inleiding</vt:lpstr>
      <vt:lpstr>Taal</vt:lpstr>
      <vt:lpstr>Tradities en Feesten</vt:lpstr>
      <vt:lpstr>Eten en Drinken</vt:lpstr>
      <vt:lpstr>Kleding en Uiterlijk</vt:lpstr>
      <vt:lpstr>Kunst en Muziek</vt:lpstr>
      <vt:lpstr>Familie en Gemeenschap</vt:lpstr>
      <vt:lpstr>Religie en Diversiteit</vt:lpstr>
      <vt:lpstr>Geschiedenis en Symbolen</vt:lpstr>
      <vt:lpstr>Mijn Ervaring met Nederland</vt:lpstr>
      <vt:lpstr>Slot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Sandra Schoonbeek</dc:creator>
  <cp:keywords/>
  <dc:description>generated using python-pptx</dc:description>
  <cp:lastModifiedBy>T Dex</cp:lastModifiedBy>
  <cp:revision>1</cp:revision>
  <dcterms:created xsi:type="dcterms:W3CDTF">2013-01-27T09:14:16Z</dcterms:created>
  <dcterms:modified xsi:type="dcterms:W3CDTF">2024-11-16T15:30:41Z</dcterms:modified>
  <cp:category/>
</cp:coreProperties>
</file>